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17973-5070-4D56-8915-A75705613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12CA1-41AC-4840-A626-454F4B680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CFEDF-1444-4142-8E24-DF30BB09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50175-3026-4454-A82C-9746C0FC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A700-CD7E-4486-A590-B3833206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9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FAE7-2AED-43EE-AE22-CF5211DD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93BFF-1890-40F1-A588-F391CC297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15E4B-9A27-4E84-BA9E-26715D57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90002-FEB5-4EDC-9B13-DF0AE30DA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C000B-476C-4184-A0AC-BB3269947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8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9F457-C930-4E3C-94F0-26BD871C8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A5B84-38B0-4E3C-A014-5788537DE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81E70-8411-45B8-9FCC-CD55D364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09BB6-4B53-4D6C-B557-8678E999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89081-9651-403F-A8D6-89D171FD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84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8FB7-2DB7-4B74-94CA-6E4DA759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A3669-0257-4EED-8B03-52476E50D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F59AC-3049-4B89-8649-6ED14EA4F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D3408-0243-4EC1-8879-57A4B886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312E-669C-4285-8D1E-0435033B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6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F566-15FB-497B-9B7A-6F483185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00C58-3C64-404C-BF4B-860B9343B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83DEA-544E-487A-B79D-D13A7ECE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8C5A2-AFDE-4C36-A49A-17AA2E26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8EBF9-881D-40AD-BA76-47BFB30C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4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B3F9-E03A-4303-AD2E-501463A7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A31BD-2C9F-4486-9D3E-89F2E43E2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60A8D-C300-40F0-BC20-6BC3A71EC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90E7E-7EC3-478B-A6B6-58D2A357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A87D5-CCB7-4D5A-A8A8-7D22770D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292B8-D894-41A7-87BB-77201CA2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3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9C9B-E6B9-4C52-97CC-1388A959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B5822-15CF-4DB0-88BE-063AAAB3F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EC73E-3D05-43EF-9DC0-F5C03AA88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F6E15-7E8F-4618-8297-57B55715AA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D21E1-8DCE-47A1-9391-818882192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45B91-3182-4A6B-A6E8-753238F6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428730-A841-425E-94D2-998B7C7D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355790-5012-45B4-A4D5-C226096C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7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0D18-3868-45B8-9482-466AAC49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B92EF-AA8B-4406-83F8-7832FC279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1B9D8-F4AA-4857-9759-87F06B9E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5D400-A1B2-45D9-B686-1A8463F2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6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4EC90-2294-4E9E-AD19-EFC1E9012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07E12-7F90-4964-ABE3-DF43403D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0FDD4-B3C8-48CE-A08B-4CC2A1EC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5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9583-0437-4FAA-93CA-927FEFF6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7325-B426-4FD1-AD07-D88F66829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D8CF7-8331-44D1-8463-1A94214EC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09074-1B04-4363-8B0B-C094CD31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422AD-A429-42FD-A808-BE9EF022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A4929-1945-4970-A11E-8BE8FFA1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55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2E96-1BF9-4B92-8615-A09DE7BC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39DA5-CC89-4978-87AE-66BA090E0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76C1B-A00C-4F43-A303-37A6C363E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04015-AFEE-4B87-8987-B4F4DAD0B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30D79-BCC5-42BE-8F52-E91018E03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0D743-5FE5-4D63-A8C5-75F3EA2E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7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A554F-4FE2-47E4-95BF-ABB7D7DA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56628-2E61-405B-A624-664ED90E9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D0233-92F9-449B-BDC8-81EAFED56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F1681-4F67-464B-9B64-C886502309E4}" type="datetimeFigureOut">
              <a:rPr lang="en-US" smtClean="0"/>
              <a:t>25-May-21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860F7-3354-4698-84ED-4522A5699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32B3A-EB6C-4B05-B89A-6E9FBC31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BAAC9-4C98-4295-8A3A-BD7AC5D81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2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89B72-4AF1-41CE-833D-9119D662E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590062"/>
            <a:ext cx="5409655" cy="2838938"/>
          </a:xfrm>
        </p:spPr>
        <p:txBody>
          <a:bodyPr>
            <a:normAutofit/>
          </a:bodyPr>
          <a:lstStyle/>
          <a:p>
            <a:r>
              <a:rPr lang="en-US" sz="8800" dirty="0" err="1">
                <a:solidFill>
                  <a:srgbClr val="FFFFFF"/>
                </a:solidFill>
              </a:rPr>
              <a:t>SawyerAir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9B5E7-495F-4444-9C1C-3951045D6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Tests by </a:t>
            </a:r>
            <a:r>
              <a:rPr lang="en-US" sz="3600" dirty="0" err="1">
                <a:solidFill>
                  <a:srgbClr val="FFFFFF"/>
                </a:solidFill>
              </a:rPr>
              <a:t>Andronie</a:t>
            </a:r>
            <a:r>
              <a:rPr lang="en-US" sz="3600" dirty="0">
                <a:solidFill>
                  <a:srgbClr val="FFFFFF"/>
                </a:solidFill>
              </a:rPr>
              <a:t> Bertha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08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8F76-D447-4C00-86C0-F11083BA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PageObjects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600" dirty="0" err="1">
                <a:solidFill>
                  <a:schemeClr val="bg1"/>
                </a:solidFill>
              </a:rPr>
              <a:t>Admin</a:t>
            </a:r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F2760-204C-44DC-91C7-88087066D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793" y="444829"/>
            <a:ext cx="5154407" cy="560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7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8F76-D447-4C00-86C0-F11083BA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PageObjects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600" dirty="0" err="1">
                <a:solidFill>
                  <a:schemeClr val="bg1"/>
                </a:solidFill>
              </a:rPr>
              <a:t>AddLinePage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CB34A-1AA7-44A0-8A50-F3E4F208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501" y="75677"/>
            <a:ext cx="6861499" cy="632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8F76-D447-4C00-86C0-F11083BA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PageObjects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AddStopPage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5A8AB-FC33-45B4-9D01-C63D9E1C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815" y="961812"/>
            <a:ext cx="601998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4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8F76-D447-4C00-86C0-F11083BA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PageObjects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StopsIndexPage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0D13A-CD8B-4015-87BA-23AFFDAE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385" y="961812"/>
            <a:ext cx="509662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8F76-D447-4C00-86C0-F11083BA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PageObjects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LinesIndexPage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3197A-FA5A-40C5-B665-41770A09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23" y="961812"/>
            <a:ext cx="5976953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0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F2808-3252-452B-A164-78F7FF033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209"/>
          <a:stretch/>
        </p:blipFill>
        <p:spPr>
          <a:xfrm>
            <a:off x="321564" y="320040"/>
            <a:ext cx="11548872" cy="4303462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BB07D-6AD1-4C08-BC19-BB1ADA34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How does the automated test work 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CF45-AE0E-4799-AACB-E055D39D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7030A0"/>
                </a:solidFill>
              </a:rPr>
              <a:t>Method1 : </a:t>
            </a:r>
            <a:r>
              <a:rPr lang="en-US" sz="1700" dirty="0" err="1">
                <a:solidFill>
                  <a:srgbClr val="7030A0"/>
                </a:solidFill>
              </a:rPr>
              <a:t>ChecksLineCreated</a:t>
            </a:r>
            <a:r>
              <a:rPr lang="en-US" sz="1700" dirty="0">
                <a:solidFill>
                  <a:srgbClr val="7030A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Firstly, the home page of the application is opened.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Secondly, the login button is clicked. 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D5A137D-DD83-4103-9CF5-49E80E64558A}"/>
              </a:ext>
            </a:extLst>
          </p:cNvPr>
          <p:cNvSpPr/>
          <p:nvPr/>
        </p:nvSpPr>
        <p:spPr>
          <a:xfrm rot="5400000">
            <a:off x="10564426" y="50159"/>
            <a:ext cx="514906" cy="905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12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9CEF99-39CF-406E-8FCF-5EEDCCA2A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717D4-33C9-419C-8D9C-17C7079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E152F22-1707-453C-8C48-6B5CDD2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3EC41-E060-4D79-8F5B-1DD6A3A9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8ACA-DE52-4AA6-9557-60CA2D427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974" y="643032"/>
            <a:ext cx="7695546" cy="78932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user is then directed to the </a:t>
            </a:r>
            <a:r>
              <a:rPr lang="en-US" sz="1800" dirty="0" err="1"/>
              <a:t>LoginPage</a:t>
            </a:r>
            <a:r>
              <a:rPr lang="en-US" sz="1800" dirty="0"/>
              <a:t> where username and password are introduced in the presented text boxes.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1E29E-4364-4D2A-9D22-568FCD15B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594"/>
          <a:stretch/>
        </p:blipFill>
        <p:spPr>
          <a:xfrm>
            <a:off x="2030259" y="1644577"/>
            <a:ext cx="7802976" cy="3724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A8B3D-456A-4B0E-AC95-1DE2A01839F1}"/>
              </a:ext>
            </a:extLst>
          </p:cNvPr>
          <p:cNvSpPr txBox="1"/>
          <p:nvPr/>
        </p:nvSpPr>
        <p:spPr>
          <a:xfrm>
            <a:off x="2192988" y="5534025"/>
            <a:ext cx="842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clicking on the “ Log in “ button, the user is then redirected to the Administration Page.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55C9906-9E45-41BC-A675-2FA3035A7209}"/>
              </a:ext>
            </a:extLst>
          </p:cNvPr>
          <p:cNvSpPr/>
          <p:nvPr/>
        </p:nvSpPr>
        <p:spPr>
          <a:xfrm rot="5400000">
            <a:off x="3389790" y="424574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20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BE5BF-32D2-4F4B-9940-4BBA765F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clicking on the “CLICK HERE to add new Lines”, the user is redirected to AddLinePage.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50236-EE8A-4A98-8D66-F522BD47B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971" y="2491767"/>
            <a:ext cx="8834555" cy="39976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FECC81-A284-445C-A9C9-28F118F872DE}"/>
              </a:ext>
            </a:extLst>
          </p:cNvPr>
          <p:cNvSpPr/>
          <p:nvPr/>
        </p:nvSpPr>
        <p:spPr>
          <a:xfrm rot="10800000">
            <a:off x="5992427" y="48116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4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7C2C-FAD4-4EDE-BF5D-0F006B42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The user has now the option to introduce a new line by filling the input text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35D9D-732F-4F63-A611-845DBB57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83" y="1690688"/>
            <a:ext cx="5105400" cy="3781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784B3F-7529-4135-81A4-2E20777DB935}"/>
              </a:ext>
            </a:extLst>
          </p:cNvPr>
          <p:cNvSpPr txBox="1"/>
          <p:nvPr/>
        </p:nvSpPr>
        <p:spPr>
          <a:xfrm>
            <a:off x="942975" y="5472113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After clicking the Create button, the user is then redirected to the </a:t>
            </a:r>
            <a:r>
              <a:rPr lang="en-US" sz="2400" dirty="0" err="1"/>
              <a:t>LinesIndexPage</a:t>
            </a:r>
            <a:r>
              <a:rPr lang="en-US" sz="2400" dirty="0"/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8A05FED-1065-4D4E-B3AD-93C627D43C82}"/>
              </a:ext>
            </a:extLst>
          </p:cNvPr>
          <p:cNvSpPr/>
          <p:nvPr/>
        </p:nvSpPr>
        <p:spPr>
          <a:xfrm rot="10800000">
            <a:off x="8192424" y="33390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6B44C2A-C854-4E47-BC87-2E0FEDEDDAED}"/>
              </a:ext>
            </a:extLst>
          </p:cNvPr>
          <p:cNvSpPr/>
          <p:nvPr/>
        </p:nvSpPr>
        <p:spPr>
          <a:xfrm rot="10800000">
            <a:off x="5117592" y="40685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64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FF73-FE87-46FA-B6A8-4D84AF68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LinesIndexPage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46C7B5-E1EC-4F68-BA5E-E81CF5C53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001" y="2621959"/>
            <a:ext cx="11496821" cy="143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0F692-DFE6-4FD3-B54F-C1EA938C4E90}"/>
              </a:ext>
            </a:extLst>
          </p:cNvPr>
          <p:cNvSpPr txBox="1"/>
          <p:nvPr/>
        </p:nvSpPr>
        <p:spPr>
          <a:xfrm>
            <a:off x="628650" y="4656598"/>
            <a:ext cx="1116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automated test </a:t>
            </a:r>
            <a:r>
              <a:rPr lang="en-US" dirty="0" err="1"/>
              <a:t>AdminPageTests</a:t>
            </a:r>
            <a:r>
              <a:rPr lang="en-US" dirty="0"/>
              <a:t> then verifies if the newly added line exists. </a:t>
            </a:r>
          </a:p>
          <a:p>
            <a:endParaRPr lang="en-US" dirty="0"/>
          </a:p>
          <a:p>
            <a:r>
              <a:rPr lang="en-US" dirty="0"/>
              <a:t>After that, the logout button is clicked and it redirects the user to the </a:t>
            </a:r>
            <a:r>
              <a:rPr lang="en-US" dirty="0" err="1"/>
              <a:t>LogoutPage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996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884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2A0B8-D402-4250-A051-BBC289FE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UNIT TESTS: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LineTests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StopTests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32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RouteTests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94400-4045-4ACD-8C5C-BE9887D78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0045" y="640080"/>
            <a:ext cx="6563313" cy="5578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D44951-A836-4954-B786-EAFC97CB05BD}"/>
              </a:ext>
            </a:extLst>
          </p:cNvPr>
          <p:cNvSpPr txBox="1"/>
          <p:nvPr/>
        </p:nvSpPr>
        <p:spPr>
          <a:xfrm>
            <a:off x="638175" y="3710866"/>
            <a:ext cx="3489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LineTests</a:t>
            </a:r>
            <a:r>
              <a:rPr lang="en-US" dirty="0"/>
              <a:t> is an unit test which verifies the method Create for Lines. </a:t>
            </a:r>
          </a:p>
        </p:txBody>
      </p:sp>
    </p:spTree>
    <p:extLst>
      <p:ext uri="{BB962C8B-B14F-4D97-AF65-F5344CB8AC3E}">
        <p14:creationId xmlns:p14="http://schemas.microsoft.com/office/powerpoint/2010/main" val="187844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38DFB-4290-42A8-BDE2-6AC5913B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the Yes, logout button is clicked, the user is then logged out and the automated tests stops.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92D86-E775-405F-BF99-2A822AAFC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068" y="2820635"/>
            <a:ext cx="11496821" cy="238558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4B389DC-BF95-44F9-B838-73B376C34FA3}"/>
              </a:ext>
            </a:extLst>
          </p:cNvPr>
          <p:cNvSpPr/>
          <p:nvPr/>
        </p:nvSpPr>
        <p:spPr>
          <a:xfrm rot="5400000">
            <a:off x="2557601" y="438640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8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CF2808-3252-452B-A164-78F7FF033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0209"/>
          <a:stretch/>
        </p:blipFill>
        <p:spPr>
          <a:xfrm>
            <a:off x="321564" y="320040"/>
            <a:ext cx="11548872" cy="43034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BB07D-6AD1-4C08-BC19-BB1ADA34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How does the automated test work 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CF45-AE0E-4799-AACB-E055D39D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09083"/>
            <a:ext cx="6976872" cy="13459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Method2 : </a:t>
            </a:r>
            <a:r>
              <a:rPr lang="en-US" sz="1700" dirty="0" err="1">
                <a:solidFill>
                  <a:schemeClr val="bg1"/>
                </a:solidFill>
              </a:rPr>
              <a:t>ChecksStopCreated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Firstly, the home page of the application is opened.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Secondly, the login button is clicked. 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D5A137D-DD83-4103-9CF5-49E80E64558A}"/>
              </a:ext>
            </a:extLst>
          </p:cNvPr>
          <p:cNvSpPr/>
          <p:nvPr/>
        </p:nvSpPr>
        <p:spPr>
          <a:xfrm rot="5400000">
            <a:off x="10564426" y="50159"/>
            <a:ext cx="514906" cy="905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9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78ACA-DE52-4AA6-9557-60CA2D427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974" y="643032"/>
            <a:ext cx="7695546" cy="78932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user is then directed to the </a:t>
            </a:r>
            <a:r>
              <a:rPr lang="en-US" sz="1800" dirty="0" err="1"/>
              <a:t>LoginPage</a:t>
            </a:r>
            <a:r>
              <a:rPr lang="en-US" sz="1800" dirty="0"/>
              <a:t> where username and password are introduced in the presented text boxes.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1E29E-4364-4D2A-9D22-568FCD15B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94"/>
          <a:stretch/>
        </p:blipFill>
        <p:spPr>
          <a:xfrm>
            <a:off x="2030259" y="1644577"/>
            <a:ext cx="7802976" cy="3724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A8B3D-456A-4B0E-AC95-1DE2A01839F1}"/>
              </a:ext>
            </a:extLst>
          </p:cNvPr>
          <p:cNvSpPr txBox="1"/>
          <p:nvPr/>
        </p:nvSpPr>
        <p:spPr>
          <a:xfrm>
            <a:off x="2192988" y="5534025"/>
            <a:ext cx="842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clicking on the “ Log in “ button, the user is then redirected to the Administration Page.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55C9906-9E45-41BC-A675-2FA3035A7209}"/>
              </a:ext>
            </a:extLst>
          </p:cNvPr>
          <p:cNvSpPr/>
          <p:nvPr/>
        </p:nvSpPr>
        <p:spPr>
          <a:xfrm rot="5400000">
            <a:off x="3389790" y="424574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9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BE5BF-32D2-4F4B-9940-4BBA765F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clicking on the “CLICK HERE to add new Stops”, the user is redirected to </a:t>
            </a:r>
            <a:r>
              <a:rPr lang="en-US" sz="3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AddStopPage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A50236-EE8A-4A98-8D66-F522BD47B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173" y="2427541"/>
            <a:ext cx="8834555" cy="39976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FECC81-A284-445C-A9C9-28F118F872DE}"/>
              </a:ext>
            </a:extLst>
          </p:cNvPr>
          <p:cNvSpPr/>
          <p:nvPr/>
        </p:nvSpPr>
        <p:spPr>
          <a:xfrm rot="10800000">
            <a:off x="6019060" y="441220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5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7C2C-FAD4-4EDE-BF5D-0F006B42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/>
              <a:t>The user has now the option to introduce a new stop by filling the input text box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784B3F-7529-4135-81A4-2E20777DB935}"/>
              </a:ext>
            </a:extLst>
          </p:cNvPr>
          <p:cNvSpPr txBox="1"/>
          <p:nvPr/>
        </p:nvSpPr>
        <p:spPr>
          <a:xfrm>
            <a:off x="942975" y="5472113"/>
            <a:ext cx="10258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After clicking the Create button, the user is then redirected to the </a:t>
            </a:r>
            <a:r>
              <a:rPr lang="en-US" sz="2400" dirty="0" err="1"/>
              <a:t>StopsIndexPage</a:t>
            </a:r>
            <a:r>
              <a:rPr lang="en-US" sz="2400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16CFB0-06DF-4B48-A08E-005867BD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1632157"/>
            <a:ext cx="5219700" cy="285750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7D69A5B-A69B-4FA6-8124-A83591ABA388}"/>
              </a:ext>
            </a:extLst>
          </p:cNvPr>
          <p:cNvSpPr/>
          <p:nvPr/>
        </p:nvSpPr>
        <p:spPr>
          <a:xfrm rot="10800000">
            <a:off x="7692771" y="285445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EF6C7BA-20B8-4658-A735-E2DAA78F270D}"/>
              </a:ext>
            </a:extLst>
          </p:cNvPr>
          <p:cNvSpPr/>
          <p:nvPr/>
        </p:nvSpPr>
        <p:spPr>
          <a:xfrm rot="10800000">
            <a:off x="4419600" y="358140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91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4C34333-4572-4AF4-B482-154BB76D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31" y="320040"/>
            <a:ext cx="9258690" cy="430529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FF73-FE87-46FA-B6A8-4D84AF68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StopsIndexPage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:</a:t>
            </a:r>
          </a:p>
        </p:txBody>
      </p:sp>
      <p:cxnSp>
        <p:nvCxnSpPr>
          <p:cNvPr id="70" name="Straight Connector 45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5A9A82-6D24-438A-8689-301F48391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The automated test </a:t>
            </a:r>
            <a:r>
              <a:rPr lang="en-US" sz="1800" dirty="0" err="1">
                <a:solidFill>
                  <a:schemeClr val="bg1"/>
                </a:solidFill>
              </a:rPr>
              <a:t>AdminPageTests</a:t>
            </a:r>
            <a:r>
              <a:rPr lang="en-US" sz="1800" dirty="0">
                <a:solidFill>
                  <a:schemeClr val="bg1"/>
                </a:solidFill>
              </a:rPr>
              <a:t> then verifies if the newly added stop exists. 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After that, the logout button is clicked and it redirects the user to the </a:t>
            </a:r>
            <a:r>
              <a:rPr lang="en-US" sz="1800" dirty="0" err="1">
                <a:solidFill>
                  <a:schemeClr val="bg1"/>
                </a:solidFill>
              </a:rPr>
              <a:t>LogoutPage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495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38DFB-4290-42A8-BDE2-6AC5913B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After the “Yes, logout” button is clicked, the user is then logged out and the automated tests stops.</a:t>
            </a:r>
          </a:p>
        </p:txBody>
      </p: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92D86-E775-405F-BF99-2A822AAFC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3233565"/>
            <a:ext cx="11496821" cy="2385589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A4B389DC-BF95-44F9-B838-73B376C34FA3}"/>
              </a:ext>
            </a:extLst>
          </p:cNvPr>
          <p:cNvSpPr/>
          <p:nvPr/>
        </p:nvSpPr>
        <p:spPr>
          <a:xfrm rot="5400000">
            <a:off x="2395676" y="488763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2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17E21-1DB5-4E2A-9DD1-200FF5F6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</a:t>
            </a:r>
            <a:r>
              <a:rPr lang="en-US" sz="2600" dirty="0">
                <a:solidFill>
                  <a:srgbClr val="FFFFFF"/>
                </a:solidFill>
              </a:rPr>
              <a:t>we run all the tests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the output is the following: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0249E-F7BA-4674-A487-CEEA2F0FB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7680" y="961812"/>
            <a:ext cx="507003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2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884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2A0B8-D402-4250-A051-BBC289FE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UNIT TESTS:</a:t>
            </a:r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LineTests, StopTests, RouteTests.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5790B-A804-45EE-8B3B-268AF2984930}"/>
              </a:ext>
            </a:extLst>
          </p:cNvPr>
          <p:cNvSpPr txBox="1"/>
          <p:nvPr/>
        </p:nvSpPr>
        <p:spPr>
          <a:xfrm>
            <a:off x="752475" y="4181475"/>
            <a:ext cx="3133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StopTests</a:t>
            </a:r>
            <a:r>
              <a:rPr lang="en-US" sz="1800" dirty="0"/>
              <a:t> is an unit test which verifies the method Create for Stops. </a:t>
            </a:r>
            <a:r>
              <a:rPr lang="en-US" sz="1800" dirty="0">
                <a:solidFill>
                  <a:srgbClr val="FFFFFF"/>
                </a:solidFill>
              </a:rPr>
              <a:t>or Stops.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3C0629-DA7D-4B16-BC50-9C219A5C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57" y="333097"/>
            <a:ext cx="65055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884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2A0B8-D402-4250-A051-BBC289FE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UNIT TESTS:</a:t>
            </a:r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LineTests, StopTests, RouteTests.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34DFE-AD8D-495D-B03F-ED7A6AEFDCE4}"/>
              </a:ext>
            </a:extLst>
          </p:cNvPr>
          <p:cNvSpPr txBox="1"/>
          <p:nvPr/>
        </p:nvSpPr>
        <p:spPr>
          <a:xfrm>
            <a:off x="838200" y="39243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RouteTests</a:t>
            </a:r>
            <a:r>
              <a:rPr lang="en-US" sz="1800" dirty="0"/>
              <a:t> is an unit test which verifies the method Create for Routes.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68933D-4313-41C5-B332-61CB538C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239558"/>
            <a:ext cx="79629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0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11238-64E9-45E2-A376-EDD931E1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Automated Tests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64D2D0-6DD8-4267-8446-0C80E841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137" y="667704"/>
            <a:ext cx="4481658" cy="4742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A6B8E8-2385-4428-8BDA-43E7169E3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148" y="667704"/>
            <a:ext cx="4475989" cy="4609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9EFDE9-64A0-4A1A-BCE1-3A8A74B283D1}"/>
              </a:ext>
            </a:extLst>
          </p:cNvPr>
          <p:cNvSpPr txBox="1"/>
          <p:nvPr/>
        </p:nvSpPr>
        <p:spPr>
          <a:xfrm>
            <a:off x="4086225" y="57230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Automated Test is called </a:t>
            </a:r>
            <a:r>
              <a:rPr lang="en-US" dirty="0" err="1"/>
              <a:t>AdminPageTests</a:t>
            </a:r>
            <a:r>
              <a:rPr lang="en-US" dirty="0"/>
              <a:t> and it has two methods : </a:t>
            </a:r>
            <a:r>
              <a:rPr lang="en-US" dirty="0" err="1"/>
              <a:t>ChecksStopCreated</a:t>
            </a:r>
            <a:r>
              <a:rPr lang="en-US" dirty="0"/>
              <a:t>, </a:t>
            </a:r>
            <a:r>
              <a:rPr lang="en-US" dirty="0" err="1"/>
              <a:t>ChecksLineCreated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355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DBF57-5C78-47CB-9FDE-092D3E96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automated test uses Page Objects and it has been implemented using Selenium.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B18DF-7378-4569-AE81-1A57C9E7C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745496"/>
            <a:ext cx="4942280" cy="536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9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B3F6E-73B0-48B2-9285-E11275F7A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812" y="557195"/>
            <a:ext cx="4533013" cy="462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95508-73DE-40C1-838E-38B62D20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99" y="557195"/>
            <a:ext cx="5103813" cy="4629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D28F76-D447-4C00-86C0-F11083BA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PageObjects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HomePage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816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8F76-D447-4C00-86C0-F11083BA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PageObjects: LoginPage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2A6E2-D196-4BFF-A4C9-9384ABB9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26" y="961812"/>
            <a:ext cx="6477000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4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8F76-D447-4C00-86C0-F11083BA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PageObjects</a:t>
            </a:r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LogoutPage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41158-5A50-4C39-BB68-E18D8AD50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959" y="963506"/>
            <a:ext cx="6507616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2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494</Words>
  <Application>Microsoft Office PowerPoint</Application>
  <PresentationFormat>Widescreen</PresentationFormat>
  <Paragraphs>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Tw Cen MT</vt:lpstr>
      <vt:lpstr>Office Theme</vt:lpstr>
      <vt:lpstr>SawyerAir</vt:lpstr>
      <vt:lpstr>UNIT TESTS: LineTests, StopTests, RouteTests.</vt:lpstr>
      <vt:lpstr>UNIT TESTS: LineTests, StopTests, RouteTests.</vt:lpstr>
      <vt:lpstr>UNIT TESTS: LineTests, StopTests, RouteTests.</vt:lpstr>
      <vt:lpstr>Automated Tests</vt:lpstr>
      <vt:lpstr>The automated test uses Page Objects and it has been implemented using Selenium.</vt:lpstr>
      <vt:lpstr>PageObjects: HomePage</vt:lpstr>
      <vt:lpstr>PageObjects: LoginPage</vt:lpstr>
      <vt:lpstr>PageObjects: LogoutPage</vt:lpstr>
      <vt:lpstr>PageObjects: AdminPage</vt:lpstr>
      <vt:lpstr>PageObjects: AddLinePage</vt:lpstr>
      <vt:lpstr>PageObjects: AddStopPage</vt:lpstr>
      <vt:lpstr>PageObjects: StopsIndexPage</vt:lpstr>
      <vt:lpstr>PageObjects: LinesIndexPage</vt:lpstr>
      <vt:lpstr>How does the automated test work ?</vt:lpstr>
      <vt:lpstr>PowerPoint Presentation</vt:lpstr>
      <vt:lpstr>By clicking on the “CLICK HERE to add new Lines”, the user is redirected to AddLinePage.</vt:lpstr>
      <vt:lpstr>The user has now the option to introduce a new line by filling the input text box</vt:lpstr>
      <vt:lpstr>LinesIndexPage :</vt:lpstr>
      <vt:lpstr>After the Yes, logout button is clicked, the user is then logged out and the automated tests stops.</vt:lpstr>
      <vt:lpstr>How does the automated test work ?</vt:lpstr>
      <vt:lpstr>PowerPoint Presentation</vt:lpstr>
      <vt:lpstr>By clicking on the “CLICK HERE to add new Stops”, the user is redirected to AddStopPage.</vt:lpstr>
      <vt:lpstr>The user has now the option to introduce a new stop by filling the input text box</vt:lpstr>
      <vt:lpstr>StopsIndexPage :</vt:lpstr>
      <vt:lpstr>After the “Yes, logout” button is clicked, the user is then logged out and the automated tests stops.</vt:lpstr>
      <vt:lpstr>After we run all the tests, the output is the following: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SawyerAir</dc:title>
  <dc:creator>ANDRONIE R. BERTHA</dc:creator>
  <cp:lastModifiedBy>ANDRONIE R. BERTHA</cp:lastModifiedBy>
  <cp:revision>7</cp:revision>
  <dcterms:created xsi:type="dcterms:W3CDTF">2021-05-25T13:28:59Z</dcterms:created>
  <dcterms:modified xsi:type="dcterms:W3CDTF">2021-05-25T14:38:52Z</dcterms:modified>
</cp:coreProperties>
</file>